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7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8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6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2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1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2743C-1143-4671-91B4-2A678B70388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E01-5DD5-4DFB-9071-2BA3A8D8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70" y="183497"/>
            <a:ext cx="8986087" cy="63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54" y="161275"/>
            <a:ext cx="9224917" cy="65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5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19</dc:creator>
  <cp:lastModifiedBy>Пользователь 19</cp:lastModifiedBy>
  <cp:revision>1</cp:revision>
  <dcterms:created xsi:type="dcterms:W3CDTF">2022-12-09T03:47:39Z</dcterms:created>
  <dcterms:modified xsi:type="dcterms:W3CDTF">2022-12-09T03:48:51Z</dcterms:modified>
</cp:coreProperties>
</file>